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7"/>
    <p:restoredTop sz="86389"/>
  </p:normalViewPr>
  <p:slideViewPr>
    <p:cSldViewPr snapToGrid="0" snapToObjects="1">
      <p:cViewPr varScale="1">
        <p:scale>
          <a:sx n="103" d="100"/>
          <a:sy n="103" d="100"/>
        </p:scale>
        <p:origin x="70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252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FBA5A-76A1-ED41-90DB-A34B5F34908E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1B22C-A891-A84A-BA62-4AD0040CCEC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752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B22C-A891-A84A-BA62-4AD0040CCEC9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568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744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108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212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437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252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8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320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495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82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288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458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BF79-C766-E743-9496-C04A4875654C}" type="datetimeFigureOut">
              <a:rPr lang="es-ES_tradnl" smtClean="0"/>
              <a:t>1/3/17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ECA9-AD13-4846-818F-BC18CC48727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8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5162" y="4162125"/>
            <a:ext cx="7772400" cy="2387600"/>
          </a:xfrm>
        </p:spPr>
        <p:txBody>
          <a:bodyPr>
            <a:normAutofit/>
          </a:bodyPr>
          <a:lstStyle/>
          <a:p>
            <a:pPr algn="just"/>
            <a:r>
              <a:rPr lang="es-ES_tradnl" sz="4000" dirty="0" err="1" smtClean="0"/>
              <a:t>Reuni</a:t>
            </a:r>
            <a:r>
              <a:rPr lang="es-ES" sz="4000" dirty="0" err="1" smtClean="0"/>
              <a:t>ón</a:t>
            </a:r>
            <a:r>
              <a:rPr lang="es-ES" sz="4000" dirty="0" smtClean="0"/>
              <a:t> responsables de informática de Gobierno del Estado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7325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Cat</a:t>
            </a:r>
            <a:r>
              <a:rPr lang="es-ES" dirty="0" err="1" smtClean="0"/>
              <a:t>álogo</a:t>
            </a:r>
            <a:r>
              <a:rPr lang="es-ES" dirty="0" smtClean="0"/>
              <a:t> de adquisición de equipamiento de cómputo.</a:t>
            </a:r>
            <a:endParaRPr lang="es-ES_tradn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9"/>
          <a:stretch/>
        </p:blipFill>
        <p:spPr>
          <a:xfrm>
            <a:off x="531341" y="1825625"/>
            <a:ext cx="8106032" cy="4068548"/>
          </a:xfrm>
        </p:spPr>
      </p:pic>
    </p:spTree>
    <p:extLst>
      <p:ext uri="{BB962C8B-B14F-4D97-AF65-F5344CB8AC3E}">
        <p14:creationId xmlns:p14="http://schemas.microsoft.com/office/powerpoint/2010/main" val="175295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Foro de </a:t>
            </a:r>
            <a:r>
              <a:rPr lang="es-ES_tradnl" dirty="0" err="1" smtClean="0"/>
              <a:t>comunicaci</a:t>
            </a:r>
            <a:r>
              <a:rPr lang="es-ES" dirty="0" err="1" smtClean="0"/>
              <a:t>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Objetivo.</a:t>
            </a:r>
          </a:p>
          <a:p>
            <a:pPr lvl="1" algn="just"/>
            <a:r>
              <a:rPr lang="es-ES_tradnl" dirty="0" smtClean="0"/>
              <a:t>Intercambio de experiencias, as</a:t>
            </a:r>
            <a:r>
              <a:rPr lang="es-ES" dirty="0" smtClean="0"/>
              <a:t>í como de soluciones para las necesidades diarias.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Link. </a:t>
            </a:r>
          </a:p>
          <a:p>
            <a:pPr lvl="1" algn="just"/>
            <a:r>
              <a:rPr lang="es-ES" dirty="0" err="1"/>
              <a:t>c</a:t>
            </a:r>
            <a:r>
              <a:rPr lang="es-ES" dirty="0" err="1" smtClean="0"/>
              <a:t>omunidad.tlaxcala.gob.mx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0915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Intercambio de programas de control interno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Objetivo. </a:t>
            </a:r>
          </a:p>
          <a:p>
            <a:pPr lvl="1" algn="just"/>
            <a:r>
              <a:rPr lang="es-ES_tradnl" dirty="0" smtClean="0"/>
              <a:t>Intercambio de sistemas establecidos por las diversas </a:t>
            </a:r>
            <a:r>
              <a:rPr lang="es-ES" dirty="0" smtClean="0"/>
              <a:t>áreas de Gobierno del Estado para </a:t>
            </a:r>
            <a:r>
              <a:rPr lang="es-ES" dirty="0" err="1" smtClean="0"/>
              <a:t>eficientar</a:t>
            </a:r>
            <a:r>
              <a:rPr lang="es-ES" dirty="0" smtClean="0"/>
              <a:t> el trabajo administrativo de las diversas dependencias.</a:t>
            </a:r>
          </a:p>
          <a:p>
            <a:pPr algn="just"/>
            <a:r>
              <a:rPr lang="es-ES" dirty="0" smtClean="0"/>
              <a:t>Intercambio de programas de la Contraloría del Ejecutivo.</a:t>
            </a:r>
          </a:p>
          <a:p>
            <a:pPr lvl="1" algn="just"/>
            <a:r>
              <a:rPr lang="es-ES" dirty="0" smtClean="0"/>
              <a:t>Control de oficios (web).</a:t>
            </a:r>
          </a:p>
          <a:p>
            <a:pPr lvl="1" algn="just"/>
            <a:r>
              <a:rPr lang="es-ES" dirty="0" smtClean="0"/>
              <a:t>Sistema de control presupuestal (cliente-servidor).</a:t>
            </a:r>
          </a:p>
          <a:p>
            <a:pPr lvl="1" algn="just"/>
            <a:r>
              <a:rPr lang="es-ES" dirty="0" smtClean="0"/>
              <a:t>Sistema de control de audiencias </a:t>
            </a:r>
            <a:r>
              <a:rPr lang="es-ES" dirty="0"/>
              <a:t>(cliente-servidor</a:t>
            </a:r>
            <a:r>
              <a:rPr lang="es-ES" dirty="0" smtClean="0"/>
              <a:t>).</a:t>
            </a:r>
          </a:p>
          <a:p>
            <a:pPr lvl="1"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591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Pool de programadores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Objetivo.</a:t>
            </a:r>
          </a:p>
          <a:p>
            <a:pPr lvl="1" algn="just"/>
            <a:r>
              <a:rPr lang="es-ES_tradnl" dirty="0" smtClean="0"/>
              <a:t>Establecer un pool de programadores que puedan apoyar en las diversas necesidades de Gobierno del Estado.</a:t>
            </a:r>
          </a:p>
          <a:p>
            <a:pPr lvl="1" algn="just"/>
            <a:r>
              <a:rPr lang="es-ES_tradnl" dirty="0" smtClean="0"/>
              <a:t>Llevar a cabo proyectos que beneficien a cada una de las dependencias interesadas en un menor tiempo.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1110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Necesidades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Formato.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8116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</a:t>
            </a:r>
            <a:r>
              <a:rPr lang="es-ES" dirty="0" err="1" smtClean="0"/>
              <a:t>ágina</a:t>
            </a:r>
            <a:r>
              <a:rPr lang="es-ES" dirty="0" smtClean="0"/>
              <a:t> web y portales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Nueva imagen del portal principal </a:t>
            </a:r>
            <a:r>
              <a:rPr lang="es-ES_tradnl" dirty="0" err="1" smtClean="0"/>
              <a:t>Tlaxcala.gob.mx</a:t>
            </a:r>
            <a:endParaRPr lang="es-ES_tradnl" dirty="0" smtClean="0"/>
          </a:p>
          <a:p>
            <a:pPr algn="just"/>
            <a:r>
              <a:rPr lang="es-ES_tradnl" dirty="0" smtClean="0"/>
              <a:t>Apoyo para </a:t>
            </a:r>
            <a:r>
              <a:rPr lang="es-ES_tradnl" dirty="0" err="1" smtClean="0"/>
              <a:t>homologaci</a:t>
            </a:r>
            <a:r>
              <a:rPr lang="es-ES" dirty="0" err="1" smtClean="0"/>
              <a:t>ón</a:t>
            </a:r>
            <a:r>
              <a:rPr lang="es-ES" dirty="0" smtClean="0"/>
              <a:t> de portales de cada una de las dependencias a su cargo.</a:t>
            </a:r>
          </a:p>
          <a:p>
            <a:pPr algn="just"/>
            <a:r>
              <a:rPr lang="es-ES" dirty="0" smtClean="0"/>
              <a:t>Generación de la información mediante </a:t>
            </a:r>
            <a:r>
              <a:rPr lang="es-ES" dirty="0" err="1" smtClean="0"/>
              <a:t>metatags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Utilización de herramientas de google para aumentar el SEO.</a:t>
            </a:r>
          </a:p>
          <a:p>
            <a:pPr lvl="1"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266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Mapa digital de M</a:t>
            </a:r>
            <a:r>
              <a:rPr lang="es-ES" dirty="0" err="1" smtClean="0"/>
              <a:t>éxico</a:t>
            </a:r>
            <a:r>
              <a:rPr lang="es-ES" dirty="0" smtClean="0"/>
              <a:t>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Uso de la herramienta para el personal de informática y estadística, así como para las áreas que así lo requieran.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6667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23578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es-ES_tradnl" sz="9600" dirty="0" smtClean="0"/>
          </a:p>
          <a:p>
            <a:pPr marL="0" indent="0" algn="ctr">
              <a:buNone/>
            </a:pPr>
            <a:r>
              <a:rPr lang="es-ES_tradnl" sz="9600" dirty="0" smtClean="0"/>
              <a:t>Gracias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01462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de presentación Contraloria" id="{7F99F754-33A9-4444-B038-9A550C592536}" vid="{46529A6E-FEDE-AA46-89D9-9D7E0A81934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presentación Contraloria</Template>
  <TotalTime>98</TotalTime>
  <Words>219</Words>
  <Application>Microsoft Macintosh PowerPoint</Application>
  <PresentationFormat>Presentación en pantalla (4:3)</PresentationFormat>
  <Paragraphs>31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Reunión responsables de informática de Gobierno del Estado</vt:lpstr>
      <vt:lpstr>Catálogo de adquisición de equipamiento de cómputo.</vt:lpstr>
      <vt:lpstr>Foro de comunicación</vt:lpstr>
      <vt:lpstr>Intercambio de programas de control interno</vt:lpstr>
      <vt:lpstr>Pool de programadores</vt:lpstr>
      <vt:lpstr>Necesidades</vt:lpstr>
      <vt:lpstr>Página web y portales</vt:lpstr>
      <vt:lpstr>Mapa digital de México.</vt:lpstr>
      <vt:lpstr>Presentación de PowerPoint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responsables de informática de Gobierno del Estado</dc:title>
  <dc:creator>Usuario de Microsoft Office</dc:creator>
  <cp:lastModifiedBy>Usuario de Microsoft Office</cp:lastModifiedBy>
  <cp:revision>8</cp:revision>
  <dcterms:created xsi:type="dcterms:W3CDTF">2017-02-27T16:13:06Z</dcterms:created>
  <dcterms:modified xsi:type="dcterms:W3CDTF">2017-03-01T15:17:21Z</dcterms:modified>
</cp:coreProperties>
</file>